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6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4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3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8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7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6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7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7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3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08C-C225-4958-8CD6-694D92360EF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EE93-B57A-42B9-9734-D0F82BED6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4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AppData\Local\Microsoft\Windows\Temporary Internet Files\Content.IE5\1T6PABY2\MP900431323[1]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8F408C-C225-4958-8CD6-694D92360EFA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38DEE93-B57A-42B9-9734-D0F82BED60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2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Harmonics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Physics Chapter 13-3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Pages 494-503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69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C. Timbre (sound quality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Quality of a steady musical sound</a:t>
            </a:r>
          </a:p>
          <a:p>
            <a:pPr marL="0" indent="0">
              <a:buNone/>
            </a:pPr>
            <a:r>
              <a:rPr lang="en-US" dirty="0" smtClean="0"/>
              <a:t>- Different </a:t>
            </a:r>
            <a:r>
              <a:rPr lang="en-US" dirty="0"/>
              <a:t>mixtures of harmonics produce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different </a:t>
            </a:r>
            <a:r>
              <a:rPr lang="en-US" dirty="0"/>
              <a:t>sound quality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Instruments have a characteristic timbre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41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3600" dirty="0"/>
              <a:t>D. Beats – interference of waves of slightly different frequencies traveling in the same </a:t>
            </a:r>
            <a:r>
              <a:rPr lang="en-US" sz="3600" dirty="0" smtClean="0"/>
              <a:t>direction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Appears </a:t>
            </a:r>
            <a:r>
              <a:rPr lang="en-US" dirty="0"/>
              <a:t>as a variation in loudness from soft to loud to soft</a:t>
            </a:r>
          </a:p>
          <a:p>
            <a:r>
              <a:rPr lang="en-US" dirty="0" smtClean="0"/>
              <a:t>Waves </a:t>
            </a:r>
            <a:r>
              <a:rPr lang="en-US" dirty="0"/>
              <a:t>combine due to superposition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Constructive (in phase) and destructive (out of phase) interference</a:t>
            </a:r>
          </a:p>
          <a:p>
            <a:r>
              <a:rPr lang="en-US" dirty="0" smtClean="0"/>
              <a:t>Beats </a:t>
            </a:r>
            <a:r>
              <a:rPr lang="en-US" dirty="0"/>
              <a:t>per second corresponds to differences in frequency between the waves / sounds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8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A. Standing waves on a vibrating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Fundamental </a:t>
            </a:r>
            <a:r>
              <a:rPr lang="en-US" u="sng" dirty="0"/>
              <a:t>frequency </a:t>
            </a:r>
            <a:r>
              <a:rPr lang="en-US" dirty="0"/>
              <a:t>– lowest frequency of vibration of </a:t>
            </a:r>
            <a:r>
              <a:rPr lang="en-US" dirty="0" smtClean="0"/>
              <a:t>a standing </a:t>
            </a:r>
            <a:r>
              <a:rPr lang="en-US" dirty="0"/>
              <a:t>wave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Symbolized as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Harmonic </a:t>
            </a:r>
            <a:r>
              <a:rPr lang="en-US" u="sng" dirty="0"/>
              <a:t>series </a:t>
            </a:r>
            <a:r>
              <a:rPr lang="en-US" dirty="0"/>
              <a:t>– series of frequencies which are multiples </a:t>
            </a:r>
            <a:r>
              <a:rPr lang="en-US" dirty="0" smtClean="0"/>
              <a:t>of </a:t>
            </a:r>
            <a:r>
              <a:rPr lang="en-US" dirty="0"/>
              <a:t>the fundamental frequency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f</a:t>
            </a:r>
            <a:r>
              <a:rPr lang="en-US" baseline="-25000" dirty="0"/>
              <a:t>2</a:t>
            </a:r>
            <a:r>
              <a:rPr lang="en-US" dirty="0"/>
              <a:t>, f</a:t>
            </a:r>
            <a:r>
              <a:rPr lang="en-US" baseline="-25000" dirty="0"/>
              <a:t>3</a:t>
            </a:r>
            <a:r>
              <a:rPr lang="en-US" dirty="0"/>
              <a:t>, f</a:t>
            </a:r>
            <a:r>
              <a:rPr lang="en-US" baseline="-25000" dirty="0"/>
              <a:t>4</a:t>
            </a:r>
            <a:r>
              <a:rPr lang="en-US" dirty="0"/>
              <a:t>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Equation</a:t>
            </a:r>
          </a:p>
          <a:p>
            <a:pPr marL="0" indent="0">
              <a:buNone/>
            </a:pPr>
            <a:r>
              <a:rPr lang="en-US" dirty="0"/>
              <a:t>		v = </a:t>
            </a:r>
            <a:r>
              <a:rPr lang="en-US" dirty="0" err="1"/>
              <a:t>fλ</a:t>
            </a:r>
            <a:r>
              <a:rPr lang="en-US" dirty="0"/>
              <a:t> 		f = v / λ	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Fundamental </a:t>
            </a:r>
            <a:r>
              <a:rPr lang="en-US" dirty="0"/>
              <a:t>frequency of a string fixed at both ends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f</a:t>
            </a:r>
            <a:r>
              <a:rPr lang="en-US" baseline="-25000" dirty="0"/>
              <a:t>1 </a:t>
            </a:r>
            <a:r>
              <a:rPr lang="en-US" dirty="0"/>
              <a:t>= v/λ</a:t>
            </a:r>
            <a:r>
              <a:rPr lang="en-US" baseline="-25000" dirty="0"/>
              <a:t>1</a:t>
            </a:r>
            <a:r>
              <a:rPr lang="en-US" dirty="0"/>
              <a:t> = v/2L		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L </a:t>
            </a:r>
            <a:r>
              <a:rPr lang="en-US" dirty="0"/>
              <a:t>= string length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5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Harmonics</a:t>
            </a:r>
            <a:r>
              <a:rPr lang="en-US" dirty="0" smtClean="0"/>
              <a:t> </a:t>
            </a:r>
            <a:r>
              <a:rPr lang="en-US" dirty="0"/>
              <a:t>(multiples of f</a:t>
            </a:r>
            <a:r>
              <a:rPr lang="en-US" baseline="-25000" dirty="0"/>
              <a:t>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u="sng" dirty="0"/>
              <a:t>Frequency</a:t>
            </a:r>
            <a:r>
              <a:rPr lang="en-US" dirty="0"/>
              <a:t>	</a:t>
            </a:r>
            <a:r>
              <a:rPr lang="en-US" u="sng" dirty="0"/>
              <a:t>Wavelength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f</a:t>
            </a:r>
            <a:r>
              <a:rPr lang="en-US" baseline="-25000" dirty="0"/>
              <a:t>2</a:t>
            </a:r>
            <a:r>
              <a:rPr lang="en-US" dirty="0"/>
              <a:t> = 2 f</a:t>
            </a:r>
            <a:r>
              <a:rPr lang="en-US" baseline="-25000" dirty="0"/>
              <a:t>1</a:t>
            </a:r>
            <a:r>
              <a:rPr lang="en-US" dirty="0"/>
              <a:t>	λ</a:t>
            </a:r>
            <a:r>
              <a:rPr lang="en-US" baseline="-25000" dirty="0"/>
              <a:t>2</a:t>
            </a:r>
            <a:r>
              <a:rPr lang="en-US" dirty="0"/>
              <a:t> = L</a:t>
            </a:r>
          </a:p>
          <a:p>
            <a:pPr marL="0" indent="0">
              <a:buNone/>
            </a:pPr>
            <a:r>
              <a:rPr lang="en-US" dirty="0"/>
              <a:t>		f</a:t>
            </a:r>
            <a:r>
              <a:rPr lang="en-US" baseline="-25000" dirty="0"/>
              <a:t>3</a:t>
            </a:r>
            <a:r>
              <a:rPr lang="en-US" dirty="0"/>
              <a:t> = 3 f</a:t>
            </a:r>
            <a:r>
              <a:rPr lang="en-US" baseline="-25000" dirty="0"/>
              <a:t>1</a:t>
            </a:r>
            <a:r>
              <a:rPr lang="en-US" dirty="0"/>
              <a:t>	λ</a:t>
            </a:r>
            <a:r>
              <a:rPr lang="en-US" baseline="-25000" dirty="0"/>
              <a:t>3</a:t>
            </a:r>
            <a:r>
              <a:rPr lang="en-US" dirty="0"/>
              <a:t> = 2/3 L</a:t>
            </a:r>
          </a:p>
          <a:p>
            <a:pPr marL="0" indent="0">
              <a:buNone/>
            </a:pPr>
            <a:r>
              <a:rPr lang="en-US" dirty="0"/>
              <a:t> 		f</a:t>
            </a:r>
            <a:r>
              <a:rPr lang="en-US" baseline="-25000" dirty="0"/>
              <a:t>4</a:t>
            </a:r>
            <a:r>
              <a:rPr lang="en-US" dirty="0"/>
              <a:t> = 4 f</a:t>
            </a:r>
            <a:r>
              <a:rPr lang="en-US" baseline="-25000" dirty="0"/>
              <a:t>1</a:t>
            </a:r>
            <a:r>
              <a:rPr lang="en-US" dirty="0"/>
              <a:t>	λ</a:t>
            </a:r>
            <a:r>
              <a:rPr lang="en-US" baseline="-25000" dirty="0"/>
              <a:t>4</a:t>
            </a:r>
            <a:r>
              <a:rPr lang="en-US" dirty="0"/>
              <a:t> = ½ 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9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Harmonic </a:t>
            </a:r>
            <a:r>
              <a:rPr lang="en-US" dirty="0"/>
              <a:t>Series of standing waves on vibrating string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f</a:t>
            </a:r>
            <a:r>
              <a:rPr lang="en-US" baseline="-25000" dirty="0" err="1"/>
              <a:t>n</a:t>
            </a:r>
            <a:r>
              <a:rPr lang="en-US" dirty="0"/>
              <a:t> = n (v/2L) 	 n = 1, 2, 3, … </a:t>
            </a:r>
          </a:p>
          <a:p>
            <a:pPr marL="0" indent="0" algn="ctr">
              <a:buNone/>
            </a:pPr>
            <a:r>
              <a:rPr lang="en-US" dirty="0"/>
              <a:t>n = harmonic #</a:t>
            </a:r>
          </a:p>
          <a:p>
            <a:pPr marL="0" indent="0" algn="ctr">
              <a:buNone/>
            </a:pPr>
            <a:r>
              <a:rPr lang="en-US" dirty="0"/>
              <a:t>v = speed of the waves on a string</a:t>
            </a:r>
          </a:p>
          <a:p>
            <a:pPr marL="0" indent="0" algn="ctr">
              <a:buNone/>
            </a:pPr>
            <a:r>
              <a:rPr lang="en-US" dirty="0"/>
              <a:t>L = string length</a:t>
            </a:r>
          </a:p>
          <a:p>
            <a:pPr marL="0" indent="0" algn="ctr">
              <a:buNone/>
            </a:pPr>
            <a:r>
              <a:rPr lang="en-US" dirty="0"/>
              <a:t>f = frequency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2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/>
              <a:t>If you put a finger down on a string, now only part is vibrating and a </a:t>
            </a:r>
            <a:r>
              <a:rPr lang="en-US" dirty="0" smtClean="0"/>
              <a:t>new fundamental </a:t>
            </a:r>
            <a:r>
              <a:rPr lang="en-US" dirty="0"/>
              <a:t>frequency is created</a:t>
            </a:r>
          </a:p>
          <a:p>
            <a:pPr marL="0" indent="0">
              <a:buNone/>
            </a:pPr>
            <a:r>
              <a:rPr lang="en-US" dirty="0" smtClean="0"/>
              <a:t>- Many </a:t>
            </a:r>
            <a:r>
              <a:rPr lang="en-US" dirty="0"/>
              <a:t>fundamental frequencies can be produced on a single string</a:t>
            </a:r>
          </a:p>
          <a:p>
            <a:pPr marL="0" indent="0">
              <a:buNone/>
            </a:pPr>
            <a:r>
              <a:rPr lang="en-US" dirty="0"/>
              <a:t>	- Table 13-3 page 495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B. Standing waves in a column of </a:t>
            </a:r>
            <a:r>
              <a:rPr lang="en-US" dirty="0" smtClean="0"/>
              <a:t>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Standing </a:t>
            </a:r>
            <a:r>
              <a:rPr lang="en-US" dirty="0"/>
              <a:t>waves can be set up in a tube of air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examples: organ pipes, trumpet, flute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         </a:t>
            </a:r>
            <a:r>
              <a:rPr lang="en-US" dirty="0" smtClean="0"/>
              <a:t> </a:t>
            </a:r>
            <a:r>
              <a:rPr lang="en-US" dirty="0"/>
              <a:t>Some move down the tube, </a:t>
            </a:r>
            <a:r>
              <a:rPr lang="en-US" dirty="0" smtClean="0"/>
              <a:t>some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reflect </a:t>
            </a:r>
            <a:r>
              <a:rPr lang="en-US" dirty="0"/>
              <a:t>back up forming a standing wave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29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Harmonic </a:t>
            </a:r>
            <a:r>
              <a:rPr lang="en-US" sz="3600" dirty="0"/>
              <a:t>series of a pipe open at both </a:t>
            </a:r>
            <a:r>
              <a:rPr lang="en-US" sz="3600" dirty="0" smtClean="0"/>
              <a:t>ends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f</a:t>
            </a:r>
            <a:r>
              <a:rPr lang="en-US" baseline="-25000" dirty="0" err="1"/>
              <a:t>n</a:t>
            </a:r>
            <a:r>
              <a:rPr lang="en-US" dirty="0"/>
              <a:t> = n (v/2L)  n = 1, 2, 3, …</a:t>
            </a:r>
          </a:p>
          <a:p>
            <a:pPr marL="0" indent="0">
              <a:buNone/>
            </a:pPr>
            <a:r>
              <a:rPr lang="en-US" dirty="0"/>
              <a:t>		**All harmonics possible</a:t>
            </a:r>
          </a:p>
          <a:p>
            <a:pPr marL="0" indent="0" algn="ctr">
              <a:buNone/>
            </a:pPr>
            <a:r>
              <a:rPr lang="en-US" dirty="0" smtClean="0"/>
              <a:t>Open </a:t>
            </a:r>
            <a:r>
              <a:rPr lang="en-US" dirty="0"/>
              <a:t>ends are antinodes and allow free range of </a:t>
            </a:r>
            <a:r>
              <a:rPr lang="en-US" dirty="0" smtClean="0"/>
              <a:t>motion </a:t>
            </a:r>
          </a:p>
          <a:p>
            <a:pPr marL="0" indent="0" algn="ctr">
              <a:buNone/>
            </a:pPr>
            <a:r>
              <a:rPr lang="en-US" dirty="0" smtClean="0"/>
              <a:t>(*</a:t>
            </a:r>
            <a:r>
              <a:rPr lang="en-US" dirty="0"/>
              <a:t>different than a string)</a:t>
            </a:r>
          </a:p>
          <a:p>
            <a:pPr marL="0" indent="0" algn="ctr">
              <a:buNone/>
            </a:pPr>
            <a:r>
              <a:rPr lang="en-US" dirty="0" smtClean="0"/>
              <a:t>Can </a:t>
            </a:r>
            <a:r>
              <a:rPr lang="en-US" dirty="0"/>
              <a:t>change f</a:t>
            </a:r>
            <a:r>
              <a:rPr lang="en-US" baseline="-25000" dirty="0"/>
              <a:t>1</a:t>
            </a:r>
            <a:r>
              <a:rPr lang="en-US" dirty="0"/>
              <a:t> by making the column of air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longer </a:t>
            </a:r>
            <a:r>
              <a:rPr lang="en-US" dirty="0"/>
              <a:t>or shorter</a:t>
            </a:r>
          </a:p>
          <a:p>
            <a:pPr marL="0" indent="0" algn="ctr">
              <a:buNone/>
            </a:pPr>
            <a:r>
              <a:rPr lang="en-US" dirty="0" smtClean="0"/>
              <a:t>Simplest </a:t>
            </a:r>
            <a:r>
              <a:rPr lang="en-US" dirty="0"/>
              <a:t>standing wave in pipe  = ½ λ  (length of the pipe)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17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Harmonic </a:t>
            </a:r>
            <a:r>
              <a:rPr lang="en-US" sz="4000" dirty="0"/>
              <a:t>series of a pipe closed at one </a:t>
            </a:r>
            <a:r>
              <a:rPr lang="en-US" sz="4000" dirty="0" smtClean="0"/>
              <a:t>end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Examples: trumpet, saxophone, clarinet - the shape of the instrument </a:t>
            </a:r>
            <a:r>
              <a:rPr lang="en-US" dirty="0" smtClean="0"/>
              <a:t>will affect </a:t>
            </a:r>
            <a:r>
              <a:rPr lang="en-US" dirty="0"/>
              <a:t>the harmonics</a:t>
            </a:r>
          </a:p>
          <a:p>
            <a:pPr marL="0" indent="0">
              <a:buNone/>
            </a:pPr>
            <a:r>
              <a:rPr lang="en-US" dirty="0" smtClean="0"/>
              <a:t>Movement </a:t>
            </a:r>
            <a:r>
              <a:rPr lang="en-US" dirty="0"/>
              <a:t>of air is restricted at closed end creating a node</a:t>
            </a:r>
          </a:p>
          <a:p>
            <a:pPr marL="0" indent="0">
              <a:buNone/>
            </a:pPr>
            <a:r>
              <a:rPr lang="en-US" dirty="0"/>
              <a:t>		- Open end is an antinode</a:t>
            </a:r>
          </a:p>
          <a:p>
            <a:pPr marL="0" indent="0">
              <a:buNone/>
            </a:pPr>
            <a:r>
              <a:rPr lang="en-US" dirty="0"/>
              <a:t>		- Only the odd harmonics are possible</a:t>
            </a:r>
          </a:p>
          <a:p>
            <a:pPr marL="0" indent="0">
              <a:buNone/>
            </a:pPr>
            <a:r>
              <a:rPr lang="en-US" dirty="0"/>
              <a:t>		- Simplest standing wave = ¼ λ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f</a:t>
            </a:r>
            <a:r>
              <a:rPr lang="en-US" baseline="-25000" dirty="0" err="1"/>
              <a:t>n</a:t>
            </a:r>
            <a:r>
              <a:rPr lang="en-US" dirty="0"/>
              <a:t> = n (v/4L)   n = 1, 3, 5, …</a:t>
            </a:r>
          </a:p>
          <a:p>
            <a:pPr marL="0" indent="0">
              <a:buNone/>
            </a:pPr>
            <a:r>
              <a:rPr lang="en-US" dirty="0"/>
              <a:t>** Pitch determine by the fundamental frequency</a:t>
            </a:r>
          </a:p>
          <a:p>
            <a:pPr marL="0" indent="0">
              <a:buNone/>
            </a:pPr>
            <a:r>
              <a:rPr lang="en-US" dirty="0"/>
              <a:t>** 2</a:t>
            </a:r>
            <a:r>
              <a:rPr lang="en-US" baseline="30000" dirty="0"/>
              <a:t>nd</a:t>
            </a:r>
            <a:r>
              <a:rPr lang="en-US" dirty="0"/>
              <a:t> harmonic is 1 octave above the fundamental frequency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4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232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Harmonics</vt:lpstr>
      <vt:lpstr>A. Standing waves on a vibrating string</vt:lpstr>
      <vt:lpstr>PowerPoint Presentation</vt:lpstr>
      <vt:lpstr>PowerPoint Presentation</vt:lpstr>
      <vt:lpstr>PowerPoint Presentation</vt:lpstr>
      <vt:lpstr>PowerPoint Presentation</vt:lpstr>
      <vt:lpstr>B. Standing waves in a column of air</vt:lpstr>
      <vt:lpstr>Harmonic series of a pipe open at both ends</vt:lpstr>
      <vt:lpstr>Harmonic series of a pipe closed at one end</vt:lpstr>
      <vt:lpstr>C. Timbre (sound quality)</vt:lpstr>
      <vt:lpstr>D. Beats – interference of waves of slightly different frequencies traveling in the same direction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Windows User</cp:lastModifiedBy>
  <cp:revision>4</cp:revision>
  <dcterms:created xsi:type="dcterms:W3CDTF">2011-06-06T18:08:40Z</dcterms:created>
  <dcterms:modified xsi:type="dcterms:W3CDTF">2012-04-27T11:13:50Z</dcterms:modified>
</cp:coreProperties>
</file>